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70" r:id="rId14"/>
    <p:sldId id="268" r:id="rId15"/>
    <p:sldId id="272" r:id="rId16"/>
    <p:sldId id="273" r:id="rId17"/>
    <p:sldId id="274" r:id="rId18"/>
    <p:sldId id="277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0" r:id="rId63"/>
    <p:sldId id="321" r:id="rId64"/>
    <p:sldId id="32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BI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DAX Queries</a:t>
            </a: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CEF87A-94E0-4831-BD06-4B7B1024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DAX 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EC405-3684-4256-A67E-FEDF045E8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How to Create a Calculated Column</a:t>
            </a:r>
          </a:p>
        </p:txBody>
      </p:sp>
    </p:spTree>
    <p:extLst>
      <p:ext uri="{BB962C8B-B14F-4D97-AF65-F5344CB8AC3E}">
        <p14:creationId xmlns:p14="http://schemas.microsoft.com/office/powerpoint/2010/main" val="688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DD1B-2CEB-4215-B53F-A7497538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revenue field by adding a new column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0CE08-6060-4660-B0EA-244AF20A3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63" y="1753907"/>
            <a:ext cx="11367990" cy="4933530"/>
          </a:xfrm>
        </p:spPr>
      </p:pic>
    </p:spTree>
    <p:extLst>
      <p:ext uri="{BB962C8B-B14F-4D97-AF65-F5344CB8AC3E}">
        <p14:creationId xmlns:p14="http://schemas.microsoft.com/office/powerpoint/2010/main" val="81605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D5FD-EE7B-4794-B5B7-BCC3CED8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85" y="96184"/>
            <a:ext cx="10515600" cy="1325563"/>
          </a:xfrm>
        </p:spPr>
        <p:txBody>
          <a:bodyPr/>
          <a:lstStyle/>
          <a:p>
            <a:r>
              <a:rPr lang="en-US" dirty="0"/>
              <a:t>Query Editor write your query formula for Revenue and press Enter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3E400D-C474-4BAC-A654-D077365A7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59" y="1583577"/>
            <a:ext cx="11362253" cy="4929259"/>
          </a:xfrm>
        </p:spPr>
      </p:pic>
    </p:spTree>
    <p:extLst>
      <p:ext uri="{BB962C8B-B14F-4D97-AF65-F5344CB8AC3E}">
        <p14:creationId xmlns:p14="http://schemas.microsoft.com/office/powerpoint/2010/main" val="380567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C333-FF28-4566-8E52-7C2AE1F9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C4C0C-F387-4EAC-93B5-5EC251A26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191" y="2169460"/>
            <a:ext cx="7225266" cy="541374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C44E7B-27A3-4180-8BC5-A8860BE05D3E}"/>
              </a:ext>
            </a:extLst>
          </p:cNvPr>
          <p:cNvCxnSpPr/>
          <p:nvPr/>
        </p:nvCxnSpPr>
        <p:spPr>
          <a:xfrm flipV="1">
            <a:off x="3209365" y="2710834"/>
            <a:ext cx="537882" cy="11977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5F170C-7BFD-497A-8EE1-0B06571F4842}"/>
              </a:ext>
            </a:extLst>
          </p:cNvPr>
          <p:cNvCxnSpPr/>
          <p:nvPr/>
        </p:nvCxnSpPr>
        <p:spPr>
          <a:xfrm flipV="1">
            <a:off x="4719883" y="2710834"/>
            <a:ext cx="537882" cy="11977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093FAB-020E-4F64-A450-13A8A5EDDBDC}"/>
              </a:ext>
            </a:extLst>
          </p:cNvPr>
          <p:cNvSpPr txBox="1"/>
          <p:nvPr/>
        </p:nvSpPr>
        <p:spPr>
          <a:xfrm>
            <a:off x="2384612" y="3980329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722E1-EBC2-45FA-8103-0EF6CA39238C}"/>
              </a:ext>
            </a:extLst>
          </p:cNvPr>
          <p:cNvSpPr txBox="1"/>
          <p:nvPr/>
        </p:nvSpPr>
        <p:spPr>
          <a:xfrm>
            <a:off x="4128212" y="3908612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D00C98-9166-414D-9273-239529542802}"/>
              </a:ext>
            </a:extLst>
          </p:cNvPr>
          <p:cNvCxnSpPr>
            <a:cxnSpLocks/>
          </p:cNvCxnSpPr>
          <p:nvPr/>
        </p:nvCxnSpPr>
        <p:spPr>
          <a:xfrm flipH="1" flipV="1">
            <a:off x="5871812" y="2624813"/>
            <a:ext cx="1196897" cy="15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589F22-2A26-4F3D-8D0D-CD558EB90DD1}"/>
              </a:ext>
            </a:extLst>
          </p:cNvPr>
          <p:cNvSpPr txBox="1"/>
          <p:nvPr/>
        </p:nvSpPr>
        <p:spPr>
          <a:xfrm>
            <a:off x="6580242" y="4093278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53991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4A25-7BA4-4B0D-87DC-B1855F97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you press “Enter” Revenue column would be generated with exact calculations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B8A2E-FBE5-4F50-8577-22D5D88EE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482" y="1798730"/>
            <a:ext cx="11366293" cy="4937883"/>
          </a:xfrm>
        </p:spPr>
      </p:pic>
    </p:spTree>
    <p:extLst>
      <p:ext uri="{BB962C8B-B14F-4D97-AF65-F5344CB8AC3E}">
        <p14:creationId xmlns:p14="http://schemas.microsoft.com/office/powerpoint/2010/main" val="1608799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CEF87A-94E0-4831-BD06-4B7B1024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DAX Hands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EC405-3684-4256-A67E-FEDF045E8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How to find Calculated Measure</a:t>
            </a:r>
          </a:p>
        </p:txBody>
      </p:sp>
    </p:spTree>
    <p:extLst>
      <p:ext uri="{BB962C8B-B14F-4D97-AF65-F5344CB8AC3E}">
        <p14:creationId xmlns:p14="http://schemas.microsoft.com/office/powerpoint/2010/main" val="83049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090909-5BDC-4B46-ADD4-D4B09C09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Req: </a:t>
            </a:r>
            <a:r>
              <a:rPr lang="en-US" dirty="0"/>
              <a:t>The Pizza Shop ran a 15% discount on each pizza so calculate the final revenue for all pizza sold using </a:t>
            </a:r>
            <a:r>
              <a:rPr lang="en-US" dirty="0" err="1"/>
              <a:t>Price_USD</a:t>
            </a:r>
            <a:r>
              <a:rPr lang="en-US" dirty="0"/>
              <a:t>, Sales and Discount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82E984-F943-4C92-8B62-075054AA8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81" y="1810158"/>
            <a:ext cx="11468638" cy="4922335"/>
          </a:xfrm>
        </p:spPr>
      </p:pic>
    </p:spTree>
    <p:extLst>
      <p:ext uri="{BB962C8B-B14F-4D97-AF65-F5344CB8AC3E}">
        <p14:creationId xmlns:p14="http://schemas.microsoft.com/office/powerpoint/2010/main" val="282391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FD29-CBCD-4A26-B9D7-8DFA9698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calculate the “Req” </a:t>
            </a:r>
            <a:r>
              <a:rPr lang="en-US" dirty="0" err="1"/>
              <a:t>goto</a:t>
            </a:r>
            <a:r>
              <a:rPr lang="en-US" dirty="0"/>
              <a:t> report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3E237-29CA-48D8-8DC9-CFDB5831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61483"/>
            <a:ext cx="10806953" cy="4800533"/>
          </a:xfrm>
        </p:spPr>
      </p:pic>
    </p:spTree>
    <p:extLst>
      <p:ext uri="{BB962C8B-B14F-4D97-AF65-F5344CB8AC3E}">
        <p14:creationId xmlns:p14="http://schemas.microsoft.com/office/powerpoint/2010/main" val="3769613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D88F-50A5-4E77-80E4-789DC0D1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New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A5B78-6ADA-4FB8-9947-C196AA807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49" y="1771836"/>
            <a:ext cx="8590643" cy="4351338"/>
          </a:xfrm>
        </p:spPr>
      </p:pic>
    </p:spTree>
    <p:extLst>
      <p:ext uri="{BB962C8B-B14F-4D97-AF65-F5344CB8AC3E}">
        <p14:creationId xmlns:p14="http://schemas.microsoft.com/office/powerpoint/2010/main" val="136331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D96D-F1D9-4503-98AB-E083AD33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to write an aggregation 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4923F6-B909-425C-A8DC-AC0D311E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18" y="1891727"/>
            <a:ext cx="10418482" cy="4437330"/>
          </a:xfrm>
        </p:spPr>
      </p:pic>
    </p:spTree>
    <p:extLst>
      <p:ext uri="{BB962C8B-B14F-4D97-AF65-F5344CB8AC3E}">
        <p14:creationId xmlns:p14="http://schemas.microsoft.com/office/powerpoint/2010/main" val="71640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58A4-9806-47ED-9147-6E076D0E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19E351-0623-4B85-B2AC-8FA3B138D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617" y="783014"/>
            <a:ext cx="10869211" cy="5393667"/>
          </a:xfrm>
        </p:spPr>
      </p:pic>
    </p:spTree>
    <p:extLst>
      <p:ext uri="{BB962C8B-B14F-4D97-AF65-F5344CB8AC3E}">
        <p14:creationId xmlns:p14="http://schemas.microsoft.com/office/powerpoint/2010/main" val="184832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0F9F-8300-4BE5-909A-E4E3D504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Sumx</a:t>
            </a:r>
            <a:r>
              <a:rPr lang="en-US" dirty="0"/>
              <a:t> Formula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26246-30BC-4A2A-B3C0-A23658158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082" y="1907294"/>
            <a:ext cx="8664691" cy="3939881"/>
          </a:xfrm>
        </p:spPr>
      </p:pic>
    </p:spTree>
    <p:extLst>
      <p:ext uri="{BB962C8B-B14F-4D97-AF65-F5344CB8AC3E}">
        <p14:creationId xmlns:p14="http://schemas.microsoft.com/office/powerpoint/2010/main" val="4059777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A8A2-32B2-40E1-8BF3-20DBD69D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 Discounted Revenue Price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12C53A-F3E4-40C2-A276-1D99095FF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13" y="1871554"/>
            <a:ext cx="10055416" cy="4619344"/>
          </a:xfrm>
        </p:spPr>
      </p:pic>
    </p:spTree>
    <p:extLst>
      <p:ext uri="{BB962C8B-B14F-4D97-AF65-F5344CB8AC3E}">
        <p14:creationId xmlns:p14="http://schemas.microsoft.com/office/powerpoint/2010/main" val="342907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3083-6B1C-49BB-BF03-C3B722D5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ECF4A-A62A-46CE-A72E-A19C13819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32" y="828972"/>
            <a:ext cx="11538535" cy="5069803"/>
          </a:xfrm>
        </p:spPr>
      </p:pic>
    </p:spTree>
    <p:extLst>
      <p:ext uri="{BB962C8B-B14F-4D97-AF65-F5344CB8AC3E}">
        <p14:creationId xmlns:p14="http://schemas.microsoft.com/office/powerpoint/2010/main" val="2380009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C016-3DD9-4B31-BEA8-E4170B41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03E58D-7A5B-4841-8354-EA12919C4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6425"/>
            <a:ext cx="9784976" cy="4714501"/>
          </a:xfrm>
        </p:spPr>
      </p:pic>
    </p:spTree>
    <p:extLst>
      <p:ext uri="{BB962C8B-B14F-4D97-AF65-F5344CB8AC3E}">
        <p14:creationId xmlns:p14="http://schemas.microsoft.com/office/powerpoint/2010/main" val="52053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679C-24A2-4661-950B-9BF18956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CD2A8-E0E0-4CDE-AB5E-28A01D283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921" y="723713"/>
            <a:ext cx="11244157" cy="5632263"/>
          </a:xfrm>
        </p:spPr>
      </p:pic>
    </p:spTree>
    <p:extLst>
      <p:ext uri="{BB962C8B-B14F-4D97-AF65-F5344CB8AC3E}">
        <p14:creationId xmlns:p14="http://schemas.microsoft.com/office/powerpoint/2010/main" val="1846350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C6D8-183C-4363-AE55-8EFFF548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68829-E0B2-4544-93E9-6EA254FC7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743" y="715962"/>
            <a:ext cx="10719057" cy="5426075"/>
          </a:xfrm>
        </p:spPr>
      </p:pic>
    </p:spTree>
    <p:extLst>
      <p:ext uri="{BB962C8B-B14F-4D97-AF65-F5344CB8AC3E}">
        <p14:creationId xmlns:p14="http://schemas.microsoft.com/office/powerpoint/2010/main" val="2369568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CFAB-19F7-491F-BBAF-CF531370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749D2-3650-4187-B716-842EF74B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91" y="471953"/>
            <a:ext cx="10298979" cy="5507505"/>
          </a:xfrm>
        </p:spPr>
      </p:pic>
    </p:spTree>
    <p:extLst>
      <p:ext uri="{BB962C8B-B14F-4D97-AF65-F5344CB8AC3E}">
        <p14:creationId xmlns:p14="http://schemas.microsoft.com/office/powerpoint/2010/main" val="179687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9EF7-CCB6-44CE-9A62-5D76737E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Table Having a </a:t>
            </a:r>
            <a:r>
              <a:rPr lang="en-US" dirty="0" err="1"/>
              <a:t>Calender</a:t>
            </a:r>
            <a:r>
              <a:rPr lang="en-US" dirty="0"/>
              <a:t> Column Recording all your Start and End Dates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366B3-F7F1-400C-B483-B7A00E480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37807"/>
            <a:ext cx="10322859" cy="4416427"/>
          </a:xfrm>
        </p:spPr>
      </p:pic>
    </p:spTree>
    <p:extLst>
      <p:ext uri="{BB962C8B-B14F-4D97-AF65-F5344CB8AC3E}">
        <p14:creationId xmlns:p14="http://schemas.microsoft.com/office/powerpoint/2010/main" val="2764071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6EFD-9302-42A7-BF4A-5F923DE3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a Start and Ending 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B4D8E-5C5A-442F-AF31-94DAE9355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162" y="1841750"/>
            <a:ext cx="10780638" cy="3924640"/>
          </a:xfrm>
        </p:spPr>
      </p:pic>
    </p:spTree>
    <p:extLst>
      <p:ext uri="{BB962C8B-B14F-4D97-AF65-F5344CB8AC3E}">
        <p14:creationId xmlns:p14="http://schemas.microsoft.com/office/powerpoint/2010/main" val="28210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7308-51A4-440D-9996-FF77B520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Enter and </a:t>
            </a:r>
            <a:r>
              <a:rPr lang="en-US" dirty="0" err="1"/>
              <a:t>Goto</a:t>
            </a:r>
            <a:r>
              <a:rPr lang="en-US" dirty="0"/>
              <a:t> Tabular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B9F4C-0A76-4C2B-8410-C637A3C0F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586" y="1932284"/>
            <a:ext cx="8862828" cy="4138019"/>
          </a:xfrm>
        </p:spPr>
      </p:pic>
    </p:spTree>
    <p:extLst>
      <p:ext uri="{BB962C8B-B14F-4D97-AF65-F5344CB8AC3E}">
        <p14:creationId xmlns:p14="http://schemas.microsoft.com/office/powerpoint/2010/main" val="234392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D013-6DA0-4896-AFF2-C98ACE9D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565B69-7CC6-4B53-9962-ABC069540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614" y="518739"/>
            <a:ext cx="11204771" cy="5820522"/>
          </a:xfrm>
        </p:spPr>
      </p:pic>
    </p:spTree>
    <p:extLst>
      <p:ext uri="{BB962C8B-B14F-4D97-AF65-F5344CB8AC3E}">
        <p14:creationId xmlns:p14="http://schemas.microsoft.com/office/powerpoint/2010/main" val="3114294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0C16-5F6F-41FD-B6FC-CE79D5DC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the date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E512F8-D878-4408-A149-C8FEB521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B69D50-0248-413A-AF39-94F4C243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7" y="1977979"/>
            <a:ext cx="9787820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89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5C28-7D1B-4F08-AC31-9CF8481D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CAC4E-6481-4188-B6B9-2FEE189A9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960" y="2581645"/>
            <a:ext cx="4595258" cy="1996613"/>
          </a:xfrm>
        </p:spPr>
      </p:pic>
    </p:spTree>
    <p:extLst>
      <p:ext uri="{BB962C8B-B14F-4D97-AF65-F5344CB8AC3E}">
        <p14:creationId xmlns:p14="http://schemas.microsoft.com/office/powerpoint/2010/main" val="63824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A905-1268-4947-ABC5-C3E5465C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format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DDB05-F8F3-467E-960A-C210AC3A6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63933"/>
            <a:ext cx="9820835" cy="4810922"/>
          </a:xfrm>
        </p:spPr>
      </p:pic>
    </p:spTree>
    <p:extLst>
      <p:ext uri="{BB962C8B-B14F-4D97-AF65-F5344CB8AC3E}">
        <p14:creationId xmlns:p14="http://schemas.microsoft.com/office/powerpoint/2010/main" val="253703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7520-ECEA-409B-A145-73EED682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Auto Dax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1C897-DDAF-4A89-A38F-BFDF83566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059" y="1793781"/>
            <a:ext cx="10211587" cy="4715926"/>
          </a:xfrm>
        </p:spPr>
      </p:pic>
    </p:spTree>
    <p:extLst>
      <p:ext uri="{BB962C8B-B14F-4D97-AF65-F5344CB8AC3E}">
        <p14:creationId xmlns:p14="http://schemas.microsoft.com/office/powerpoint/2010/main" val="156585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5195-BED5-40EC-8DB0-E50DF5CC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Delete the table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1BB39B-72E6-4127-B37B-2D65BF906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413" y="1920853"/>
            <a:ext cx="8695173" cy="4160881"/>
          </a:xfrm>
        </p:spPr>
      </p:pic>
    </p:spTree>
    <p:extLst>
      <p:ext uri="{BB962C8B-B14F-4D97-AF65-F5344CB8AC3E}">
        <p14:creationId xmlns:p14="http://schemas.microsoft.com/office/powerpoint/2010/main" val="2406183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0A435-8CE0-40E5-9FE4-A7E7D382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table applying </a:t>
            </a:r>
            <a:r>
              <a:rPr lang="en-US" dirty="0" err="1"/>
              <a:t>CalenderAuto</a:t>
            </a:r>
            <a:r>
              <a:rPr lang="en-US" dirty="0"/>
              <a:t> Function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A67969-7200-414B-90A1-CA060596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080" y="1690688"/>
            <a:ext cx="10245814" cy="4719056"/>
          </a:xfrm>
        </p:spPr>
      </p:pic>
    </p:spTree>
    <p:extLst>
      <p:ext uri="{BB962C8B-B14F-4D97-AF65-F5344CB8AC3E}">
        <p14:creationId xmlns:p14="http://schemas.microsoft.com/office/powerpoint/2010/main" val="2267124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20BB-ECA3-4C37-B712-4F7D92FA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CalenderAuto</a:t>
            </a:r>
            <a:r>
              <a:rPr lang="en-US" dirty="0"/>
              <a:t>” Creates a list of date that is entirely present in your </a:t>
            </a:r>
            <a:r>
              <a:rPr lang="en-US" dirty="0" err="1"/>
              <a:t>PizzaSales</a:t>
            </a:r>
            <a:r>
              <a:rPr lang="en-US" dirty="0"/>
              <a:t>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DF8DC-33B4-44A9-9D86-38B33533C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396" y="1905860"/>
            <a:ext cx="10638227" cy="4459081"/>
          </a:xfrm>
        </p:spPr>
      </p:pic>
    </p:spTree>
    <p:extLst>
      <p:ext uri="{BB962C8B-B14F-4D97-AF65-F5344CB8AC3E}">
        <p14:creationId xmlns:p14="http://schemas.microsoft.com/office/powerpoint/2010/main" val="3310785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A4D-FCDA-43F1-9A92-BD8464BA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4279B-1931-43E4-9449-2C3F12387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239" y="1951336"/>
            <a:ext cx="8085521" cy="4099915"/>
          </a:xfrm>
        </p:spPr>
      </p:pic>
    </p:spTree>
    <p:extLst>
      <p:ext uri="{BB962C8B-B14F-4D97-AF65-F5344CB8AC3E}">
        <p14:creationId xmlns:p14="http://schemas.microsoft.com/office/powerpoint/2010/main" val="4164667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FBA9-3570-4C1A-8579-F1ACEA08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en-US" dirty="0"/>
              <a:t> Report -&gt; Transform-&gt; Transform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B5DD6-9708-4344-AF3D-4F9FE73E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14" y="1595435"/>
            <a:ext cx="9387957" cy="4935279"/>
          </a:xfrm>
        </p:spPr>
      </p:pic>
    </p:spTree>
    <p:extLst>
      <p:ext uri="{BB962C8B-B14F-4D97-AF65-F5344CB8AC3E}">
        <p14:creationId xmlns:p14="http://schemas.microsoft.com/office/powerpoint/2010/main" val="570860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2ECA-D50E-4E4F-812F-331755C5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Values of dates ranges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1E14D-99FA-4E43-8C62-8AC205304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76973"/>
            <a:ext cx="10377089" cy="4675591"/>
          </a:xfrm>
        </p:spPr>
      </p:pic>
    </p:spTree>
    <p:extLst>
      <p:ext uri="{BB962C8B-B14F-4D97-AF65-F5344CB8AC3E}">
        <p14:creationId xmlns:p14="http://schemas.microsoft.com/office/powerpoint/2010/main" val="185602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202A-C5B2-4B1C-BC99-FA0693A7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95E3C-A1AF-4AA8-B24C-ED3DB54BB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55" y="365124"/>
            <a:ext cx="10986616" cy="5775699"/>
          </a:xfrm>
        </p:spPr>
      </p:pic>
    </p:spTree>
    <p:extLst>
      <p:ext uri="{BB962C8B-B14F-4D97-AF65-F5344CB8AC3E}">
        <p14:creationId xmlns:p14="http://schemas.microsoft.com/office/powerpoint/2010/main" val="2765369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68BB-6EA9-496B-A3C2-985C9F81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 Values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322B54-DFFE-42C3-A2D7-327A924D0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17" y="1763885"/>
            <a:ext cx="10678810" cy="4215574"/>
          </a:xfrm>
        </p:spPr>
      </p:pic>
    </p:spTree>
    <p:extLst>
      <p:ext uri="{BB962C8B-B14F-4D97-AF65-F5344CB8AC3E}">
        <p14:creationId xmlns:p14="http://schemas.microsoft.com/office/powerpoint/2010/main" val="166468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EE45-1F91-4E5F-8018-27B1AE4BC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After Replacing the date is Starting from 1</a:t>
            </a:r>
            <a:r>
              <a:rPr lang="en-US" baseline="30000" dirty="0"/>
              <a:t>st</a:t>
            </a:r>
            <a:r>
              <a:rPr lang="en-US" dirty="0"/>
              <a:t> of Jan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F93A39-3C28-4A4E-B7A9-251321193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545" y="1975112"/>
            <a:ext cx="10349007" cy="4376672"/>
          </a:xfrm>
        </p:spPr>
      </p:pic>
    </p:spTree>
    <p:extLst>
      <p:ext uri="{BB962C8B-B14F-4D97-AF65-F5344CB8AC3E}">
        <p14:creationId xmlns:p14="http://schemas.microsoft.com/office/powerpoint/2010/main" val="3618750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A91E-F97C-405C-8C6D-C4912C6B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7337B-D9F5-42EF-8DD5-44C2F1594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25" y="732678"/>
            <a:ext cx="11520950" cy="4834404"/>
          </a:xfrm>
        </p:spPr>
      </p:pic>
    </p:spTree>
    <p:extLst>
      <p:ext uri="{BB962C8B-B14F-4D97-AF65-F5344CB8AC3E}">
        <p14:creationId xmlns:p14="http://schemas.microsoft.com/office/powerpoint/2010/main" val="4162864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986B-D7D1-4AD7-BB84-2D672E8C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5E21C-5849-48B0-94F1-267FF5991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9" y="1104221"/>
            <a:ext cx="11561062" cy="4649558"/>
          </a:xfrm>
        </p:spPr>
      </p:pic>
    </p:spTree>
    <p:extLst>
      <p:ext uri="{BB962C8B-B14F-4D97-AF65-F5344CB8AC3E}">
        <p14:creationId xmlns:p14="http://schemas.microsoft.com/office/powerpoint/2010/main" val="338204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9627-26E5-419D-BFCA-AA03B5EC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1FC0-3496-432F-A27F-0053A106F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6A819-BBD1-4B68-AD02-8271D93CD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9" y="478578"/>
            <a:ext cx="10576015" cy="51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51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7A32-E84F-44F3-957C-6529876B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D8B59C-7F59-49FF-B758-06FD15202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58" y="208607"/>
            <a:ext cx="11313605" cy="5770851"/>
          </a:xfrm>
        </p:spPr>
      </p:pic>
    </p:spTree>
    <p:extLst>
      <p:ext uri="{BB962C8B-B14F-4D97-AF65-F5344CB8AC3E}">
        <p14:creationId xmlns:p14="http://schemas.microsoft.com/office/powerpoint/2010/main" val="1902289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8EA9-4540-4F22-B813-7EB68128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 Formula “DATE(Year, Month, Date)”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F8722-9726-4EE2-8C07-D26B36E73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958" y="1912346"/>
            <a:ext cx="9608042" cy="4588657"/>
          </a:xfrm>
        </p:spPr>
      </p:pic>
    </p:spTree>
    <p:extLst>
      <p:ext uri="{BB962C8B-B14F-4D97-AF65-F5344CB8AC3E}">
        <p14:creationId xmlns:p14="http://schemas.microsoft.com/office/powerpoint/2010/main" val="2753787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79F6-E5AD-4755-88A8-483C3B40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Enter Measure is created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7D3B10-E2D6-4508-A2D4-CF162A8FC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53918" cy="4990266"/>
          </a:xfrm>
        </p:spPr>
      </p:pic>
    </p:spTree>
    <p:extLst>
      <p:ext uri="{BB962C8B-B14F-4D97-AF65-F5344CB8AC3E}">
        <p14:creationId xmlns:p14="http://schemas.microsoft.com/office/powerpoint/2010/main" val="263990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10B2-1DFC-4443-B78E-ED50711A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F6F9E-3BB0-4414-B27F-F5EDC8C2E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947" y="1941027"/>
            <a:ext cx="8588484" cy="4084674"/>
          </a:xfrm>
        </p:spPr>
      </p:pic>
    </p:spTree>
    <p:extLst>
      <p:ext uri="{BB962C8B-B14F-4D97-AF65-F5344CB8AC3E}">
        <p14:creationId xmlns:p14="http://schemas.microsoft.com/office/powerpoint/2010/main" val="2684100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9D9C-EBCC-4B4F-ACEA-97755137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Gives 1</a:t>
            </a:r>
            <a:r>
              <a:rPr lang="en-US" baseline="30000" dirty="0"/>
              <a:t>st</a:t>
            </a:r>
            <a:r>
              <a:rPr lang="en-US" dirty="0"/>
              <a:t> and 1</a:t>
            </a:r>
            <a:r>
              <a:rPr lang="en-US" baseline="30000" dirty="0"/>
              <a:t>st</a:t>
            </a:r>
            <a:r>
              <a:rPr lang="en-US" dirty="0"/>
              <a:t> month of whatever year we have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A8E9E-2A77-4719-9EE9-53EB2107B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5834"/>
            <a:ext cx="8649450" cy="4244708"/>
          </a:xfrm>
        </p:spPr>
      </p:pic>
    </p:spTree>
    <p:extLst>
      <p:ext uri="{BB962C8B-B14F-4D97-AF65-F5344CB8AC3E}">
        <p14:creationId xmlns:p14="http://schemas.microsoft.com/office/powerpoint/2010/main" val="221250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76C6-C3B5-4AEB-8A57-62719B50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87AD7-0C65-4F7A-B701-60A1AB7EA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861" y="689068"/>
            <a:ext cx="11154278" cy="5479863"/>
          </a:xfrm>
        </p:spPr>
      </p:pic>
    </p:spTree>
    <p:extLst>
      <p:ext uri="{BB962C8B-B14F-4D97-AF65-F5344CB8AC3E}">
        <p14:creationId xmlns:p14="http://schemas.microsoft.com/office/powerpoint/2010/main" val="916837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4AF9-CBCE-4D8F-BB55-3412C7BE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EA53D-4B22-44AC-B181-7A62765F7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99" y="865954"/>
            <a:ext cx="11554803" cy="4943176"/>
          </a:xfrm>
        </p:spPr>
      </p:pic>
    </p:spTree>
    <p:extLst>
      <p:ext uri="{BB962C8B-B14F-4D97-AF65-F5344CB8AC3E}">
        <p14:creationId xmlns:p14="http://schemas.microsoft.com/office/powerpoint/2010/main" val="1000684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D4D82-9EE0-4681-A1BE-8C78CA9C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Column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58928-8A4F-463A-9E70-ADF2D1B75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696" y="1690688"/>
            <a:ext cx="9500022" cy="4718375"/>
          </a:xfrm>
        </p:spPr>
      </p:pic>
    </p:spTree>
    <p:extLst>
      <p:ext uri="{BB962C8B-B14F-4D97-AF65-F5344CB8AC3E}">
        <p14:creationId xmlns:p14="http://schemas.microsoft.com/office/powerpoint/2010/main" val="3647314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F851-D10A-4E6E-841C-BC7C50FB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0242D-4713-45D7-9947-4CF0AA9C9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617" y="786466"/>
            <a:ext cx="10689848" cy="5103346"/>
          </a:xfrm>
        </p:spPr>
      </p:pic>
    </p:spTree>
    <p:extLst>
      <p:ext uri="{BB962C8B-B14F-4D97-AF65-F5344CB8AC3E}">
        <p14:creationId xmlns:p14="http://schemas.microsoft.com/office/powerpoint/2010/main" val="2659236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3D94-6503-45BC-AD4D-DCB833AA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DateDiff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1BAA5-9323-407A-904E-3081F945E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850"/>
            <a:ext cx="9372600" cy="4016088"/>
          </a:xfrm>
        </p:spPr>
      </p:pic>
    </p:spTree>
    <p:extLst>
      <p:ext uri="{BB962C8B-B14F-4D97-AF65-F5344CB8AC3E}">
        <p14:creationId xmlns:p14="http://schemas.microsoft.com/office/powerpoint/2010/main" val="1499453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D189-126B-4634-9354-BCDF0D34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Interval between Two date to be either “Days, Hours or Minutes”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62777C-671C-4BD9-8761-E0BE59733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50" y="1907413"/>
            <a:ext cx="10263144" cy="4545031"/>
          </a:xfrm>
        </p:spPr>
      </p:pic>
    </p:spTree>
    <p:extLst>
      <p:ext uri="{BB962C8B-B14F-4D97-AF65-F5344CB8AC3E}">
        <p14:creationId xmlns:p14="http://schemas.microsoft.com/office/powerpoint/2010/main" val="1061833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9492-D4EB-44CE-9F28-66D3880F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enter and </a:t>
            </a:r>
            <a:r>
              <a:rPr lang="en-US" dirty="0" err="1"/>
              <a:t>DateDiff</a:t>
            </a:r>
            <a:r>
              <a:rPr lang="en-US" dirty="0"/>
              <a:t> based column 2 would be created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086A4F-4522-4ABF-8295-587DA271F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58" y="1881861"/>
            <a:ext cx="9504954" cy="4524075"/>
          </a:xfrm>
        </p:spPr>
      </p:pic>
    </p:spTree>
    <p:extLst>
      <p:ext uri="{BB962C8B-B14F-4D97-AF65-F5344CB8AC3E}">
        <p14:creationId xmlns:p14="http://schemas.microsoft.com/office/powerpoint/2010/main" val="1146060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31B8-04B2-40FC-A8AD-AB81D51E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</a:t>
            </a:r>
            <a:r>
              <a:rPr lang="en-US" dirty="0" err="1"/>
              <a:t>nterval</a:t>
            </a:r>
            <a:r>
              <a:rPr lang="en-US" dirty="0"/>
              <a:t> into “Days” and see  what happens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43F9D-CD39-4BB6-A7F1-78DDD944D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205" y="2233965"/>
            <a:ext cx="10166124" cy="4374951"/>
          </a:xfrm>
        </p:spPr>
      </p:pic>
    </p:spTree>
    <p:extLst>
      <p:ext uri="{BB962C8B-B14F-4D97-AF65-F5344CB8AC3E}">
        <p14:creationId xmlns:p14="http://schemas.microsoft.com/office/powerpoint/2010/main" val="3842535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D121-59A0-4713-9643-007FBCCF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EE14FD-9967-4360-BAF0-93D3F9997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080" y="1978771"/>
            <a:ext cx="10967839" cy="3857251"/>
          </a:xfrm>
        </p:spPr>
      </p:pic>
    </p:spTree>
    <p:extLst>
      <p:ext uri="{BB962C8B-B14F-4D97-AF65-F5344CB8AC3E}">
        <p14:creationId xmlns:p14="http://schemas.microsoft.com/office/powerpoint/2010/main" val="1238651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C5E-DC7D-43F8-A641-C53BB850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0976A-FB8A-4916-826B-7631F0DEF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23" y="455352"/>
            <a:ext cx="11664553" cy="5972341"/>
          </a:xfrm>
        </p:spPr>
      </p:pic>
    </p:spTree>
    <p:extLst>
      <p:ext uri="{BB962C8B-B14F-4D97-AF65-F5344CB8AC3E}">
        <p14:creationId xmlns:p14="http://schemas.microsoft.com/office/powerpoint/2010/main" val="1170004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E826-0AC3-4310-A7D1-C3BD2AF3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sheet 1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C903F-96D2-469B-B82F-FAFA2A6E3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778"/>
            <a:ext cx="9695329" cy="4121152"/>
          </a:xfrm>
        </p:spPr>
      </p:pic>
    </p:spTree>
    <p:extLst>
      <p:ext uri="{BB962C8B-B14F-4D97-AF65-F5344CB8AC3E}">
        <p14:creationId xmlns:p14="http://schemas.microsoft.com/office/powerpoint/2010/main" val="402106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E4E1-7648-4437-81CA-7AA1FEE2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22100-5C6F-471F-ABE6-A24156EFC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63" y="365125"/>
            <a:ext cx="11521248" cy="6017746"/>
          </a:xfrm>
        </p:spPr>
      </p:pic>
    </p:spTree>
    <p:extLst>
      <p:ext uri="{BB962C8B-B14F-4D97-AF65-F5344CB8AC3E}">
        <p14:creationId xmlns:p14="http://schemas.microsoft.com/office/powerpoint/2010/main" val="235185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E367-45D8-4B66-82F5-C5E36FBF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try an additional column, Data function cannot Month into text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5538D-31CC-4D61-B160-18008ECDC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39" y="1784596"/>
            <a:ext cx="11184708" cy="4924578"/>
          </a:xfrm>
        </p:spPr>
      </p:pic>
    </p:spTree>
    <p:extLst>
      <p:ext uri="{BB962C8B-B14F-4D97-AF65-F5344CB8AC3E}">
        <p14:creationId xmlns:p14="http://schemas.microsoft.com/office/powerpoint/2010/main" val="3525902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1478-397F-4489-9450-268F62576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remove error Use </a:t>
            </a:r>
            <a:r>
              <a:rPr lang="en-US" dirty="0" err="1"/>
              <a:t>Datevalue</a:t>
            </a:r>
            <a:r>
              <a:rPr lang="en-US" dirty="0"/>
              <a:t>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93039-10EF-410C-AAEC-12050695E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00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EE76-B6FA-4CBD-A148-C5DAA478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DATEVALUE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31AF4-1FF9-48B6-8B93-FA26A0BF2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81" y="2002684"/>
            <a:ext cx="10363347" cy="4239133"/>
          </a:xfrm>
        </p:spPr>
      </p:pic>
    </p:spTree>
    <p:extLst>
      <p:ext uri="{BB962C8B-B14F-4D97-AF65-F5344CB8AC3E}">
        <p14:creationId xmlns:p14="http://schemas.microsoft.com/office/powerpoint/2010/main" val="3409352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F74F-736F-46AA-A316-F0B75342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EB9A8-1091-4A58-A02B-EB25C2AF2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0949"/>
            <a:ext cx="10567536" cy="4460203"/>
          </a:xfrm>
        </p:spPr>
      </p:pic>
    </p:spTree>
    <p:extLst>
      <p:ext uri="{BB962C8B-B14F-4D97-AF65-F5344CB8AC3E}">
        <p14:creationId xmlns:p14="http://schemas.microsoft.com/office/powerpoint/2010/main" val="2071862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7A31-CB89-4DB0-B489-FA9CF2FD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990C-7174-49AC-8E02-5D8B5A5BD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F62E-E9B4-4C39-8468-9F20AAED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883CC-3964-464C-B651-12F73A720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26" y="365125"/>
            <a:ext cx="11332468" cy="6026710"/>
          </a:xfrm>
        </p:spPr>
      </p:pic>
    </p:spTree>
    <p:extLst>
      <p:ext uri="{BB962C8B-B14F-4D97-AF65-F5344CB8AC3E}">
        <p14:creationId xmlns:p14="http://schemas.microsoft.com/office/powerpoint/2010/main" val="256489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1ED8-C906-4FB1-AFA8-F1FAA8E0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A009A-2CF9-49B1-8A7E-70770DF6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95" y="365125"/>
            <a:ext cx="11355317" cy="6127750"/>
          </a:xfrm>
        </p:spPr>
      </p:pic>
    </p:spTree>
    <p:extLst>
      <p:ext uri="{BB962C8B-B14F-4D97-AF65-F5344CB8AC3E}">
        <p14:creationId xmlns:p14="http://schemas.microsoft.com/office/powerpoint/2010/main" val="413067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75CB-2B5E-40EC-A081-29B7E7C6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E2DF7-6842-4873-819D-EFA0CA3ED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096" y="365125"/>
            <a:ext cx="10470573" cy="5650193"/>
          </a:xfrm>
        </p:spPr>
      </p:pic>
    </p:spTree>
    <p:extLst>
      <p:ext uri="{BB962C8B-B14F-4D97-AF65-F5344CB8AC3E}">
        <p14:creationId xmlns:p14="http://schemas.microsoft.com/office/powerpoint/2010/main" val="421000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301</Words>
  <Application>Microsoft Office PowerPoint</Application>
  <PresentationFormat>Widescreen</PresentationFormat>
  <Paragraphs>46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 BI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DAX Hands on</vt:lpstr>
      <vt:lpstr>Create a revenue field by adding a new column</vt:lpstr>
      <vt:lpstr>Query Editor write your query formula for Revenue and press Enter</vt:lpstr>
      <vt:lpstr>Dax Structure</vt:lpstr>
      <vt:lpstr>After you press “Enter” Revenue column would be generated with exact calculations</vt:lpstr>
      <vt:lpstr>DAX Hands on</vt:lpstr>
      <vt:lpstr>Req: The Pizza Shop ran a 15% discount on each pizza so calculate the final revenue for all pizza sold using Price_USD, Sales and Discount</vt:lpstr>
      <vt:lpstr>To calculate the “Req” goto report view</vt:lpstr>
      <vt:lpstr>Goto New Measure</vt:lpstr>
      <vt:lpstr>You need to write an aggregation function</vt:lpstr>
      <vt:lpstr>Sumx Formula</vt:lpstr>
      <vt:lpstr>Calc Discounted Revenue Price </vt:lpstr>
      <vt:lpstr>PowerPoint Presentation</vt:lpstr>
      <vt:lpstr>Implicit Example</vt:lpstr>
      <vt:lpstr>PowerPoint Presentation</vt:lpstr>
      <vt:lpstr>PowerPoint Presentation</vt:lpstr>
      <vt:lpstr>PowerPoint Presentation</vt:lpstr>
      <vt:lpstr>Create A Table Having a Calender Column Recording all your Start and End Dates</vt:lpstr>
      <vt:lpstr>Give a Start and Ending Date</vt:lpstr>
      <vt:lpstr>Press Enter and Goto Tabular View</vt:lpstr>
      <vt:lpstr>Format the date </vt:lpstr>
      <vt:lpstr>PowerPoint Presentation</vt:lpstr>
      <vt:lpstr>Date format </vt:lpstr>
      <vt:lpstr>Calendar Auto Dax</vt:lpstr>
      <vt:lpstr> Delete the table </vt:lpstr>
      <vt:lpstr>Create a table applying CalenderAuto Function </vt:lpstr>
      <vt:lpstr>“CalenderAuto” Creates a list of date that is entirely present in your PizzaSales table</vt:lpstr>
      <vt:lpstr>Model View</vt:lpstr>
      <vt:lpstr>Goto Report -&gt; Transform-&gt; Transform Data</vt:lpstr>
      <vt:lpstr>Replace Values of dates ranges</vt:lpstr>
      <vt:lpstr>Replace Values </vt:lpstr>
      <vt:lpstr>Now After Replacing the date is Starting from 1st of Jan 2022</vt:lpstr>
      <vt:lpstr>PowerPoint Presentation</vt:lpstr>
      <vt:lpstr>PowerPoint Presentation</vt:lpstr>
      <vt:lpstr>PowerPoint Presentation</vt:lpstr>
      <vt:lpstr>PowerPoint Presentation</vt:lpstr>
      <vt:lpstr>Provide Formula “DATE(Year, Month, Date)”</vt:lpstr>
      <vt:lpstr>Press Enter Measure is created </vt:lpstr>
      <vt:lpstr>PowerPoint Presentation</vt:lpstr>
      <vt:lpstr>Gives 1st and 1st month of whatever year we have </vt:lpstr>
      <vt:lpstr>PowerPoint Presentation</vt:lpstr>
      <vt:lpstr>Create a new Column</vt:lpstr>
      <vt:lpstr>PowerPoint Presentation</vt:lpstr>
      <vt:lpstr>DateDiff</vt:lpstr>
      <vt:lpstr>Select Interval between Two date to be either “Days, Hours or Minutes”</vt:lpstr>
      <vt:lpstr>Press enter and DateDiff based column 2 would be created </vt:lpstr>
      <vt:lpstr>Convert the nterval into “Days” and see  what happens</vt:lpstr>
      <vt:lpstr>PowerPoint Presentation</vt:lpstr>
      <vt:lpstr>PowerPoint Presentation</vt:lpstr>
      <vt:lpstr>Load sheet 1 dataset</vt:lpstr>
      <vt:lpstr>If you try an additional column, Data function cannot Month into text </vt:lpstr>
      <vt:lpstr>To remove error Use Datevalue Function</vt:lpstr>
      <vt:lpstr>Use DATEVALUE function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maidakhalid90@gmail.com</cp:lastModifiedBy>
  <cp:revision>60</cp:revision>
  <dcterms:created xsi:type="dcterms:W3CDTF">2024-11-27T17:45:23Z</dcterms:created>
  <dcterms:modified xsi:type="dcterms:W3CDTF">2024-11-28T19:23:37Z</dcterms:modified>
</cp:coreProperties>
</file>